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69F"/>
    <a:srgbClr val="E9EBE9"/>
    <a:srgbClr val="F2F3F2"/>
    <a:srgbClr val="FE9900"/>
    <a:srgbClr val="D09E00"/>
    <a:srgbClr val="0B63A5"/>
    <a:srgbClr val="0981A4"/>
    <a:srgbClr val="004A82"/>
    <a:srgbClr val="534741"/>
    <a:srgbClr val="4F6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5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06191-5E15-45D1-AF9C-0E942AB1F06F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E67C6-FAD2-41FD-8D1E-F1030FD08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3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5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3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00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6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05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14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44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031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939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3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97F3-8A2C-4D7A-8598-C7667BFBC64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86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: скругленные углы 3">
            <a:extLst>
              <a:ext uri="{FF2B5EF4-FFF2-40B4-BE49-F238E27FC236}">
                <a16:creationId xmlns=""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99897" y="434929"/>
            <a:ext cx="8782178" cy="342963"/>
          </a:xfrm>
          <a:prstGeom prst="roundRect">
            <a:avLst/>
          </a:prstGeom>
          <a:solidFill>
            <a:srgbClr val="FE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99896" y="396832"/>
            <a:ext cx="87821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Документы для МОЦ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Прямоугольник: скругленные углы 3">
            <a:extLst>
              <a:ext uri="{FF2B5EF4-FFF2-40B4-BE49-F238E27FC236}">
                <a16:creationId xmlns=""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80847" y="4055211"/>
            <a:ext cx="8782178" cy="342963"/>
          </a:xfrm>
          <a:prstGeom prst="roundRect">
            <a:avLst/>
          </a:prstGeom>
          <a:solidFill>
            <a:srgbClr val="E9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90371" y="4008015"/>
            <a:ext cx="87821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000" dirty="0" smtClean="0">
                <a:solidFill>
                  <a:srgbClr val="3A66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Полезные ссылки для родителей</a:t>
            </a:r>
            <a:endParaRPr lang="ru-RU" sz="2000" dirty="0">
              <a:solidFill>
                <a:srgbClr val="3A66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232" y="5927399"/>
            <a:ext cx="146834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амятка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для родителей (лиц их заменяющих)</a:t>
            </a:r>
            <a:endParaRPr lang="ru-RU" sz="1300" dirty="0">
              <a:solidFill>
                <a:srgbClr val="BB9C5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33862" y="5921907"/>
            <a:ext cx="16669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lang="ru-RU" sz="13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идеоуроки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работе на 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Портале</a:t>
            </a:r>
          </a:p>
        </p:txBody>
      </p:sp>
      <p:sp>
        <p:nvSpPr>
          <p:cNvPr id="36" name="Прямоугольник: скругленные углы 3">
            <a:extLst>
              <a:ext uri="{FF2B5EF4-FFF2-40B4-BE49-F238E27FC236}">
                <a16:creationId xmlns="" xmlns:a16="http://schemas.microsoft.com/office/drawing/2014/main" id="{B17B032D-20AE-4093-BEE3-F99066C22F74}"/>
              </a:ext>
            </a:extLst>
          </p:cNvPr>
          <p:cNvSpPr/>
          <p:nvPr/>
        </p:nvSpPr>
        <p:spPr>
          <a:xfrm>
            <a:off x="180847" y="34819"/>
            <a:ext cx="8782178" cy="342963"/>
          </a:xfrm>
          <a:prstGeom prst="roundRect">
            <a:avLst/>
          </a:prstGeom>
          <a:solidFill>
            <a:srgbClr val="E9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Muller Light" pitchFamily="2" charset="-52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7FE7492F-F3EB-4FDD-85ED-606111AF149C}"/>
              </a:ext>
            </a:extLst>
          </p:cNvPr>
          <p:cNvSpPr txBox="1"/>
          <p:nvPr/>
        </p:nvSpPr>
        <p:spPr>
          <a:xfrm>
            <a:off x="198702" y="-36065"/>
            <a:ext cx="878217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Clr>
                <a:srgbClr val="BB9C58"/>
              </a:buClr>
              <a:defRPr/>
            </a:pPr>
            <a:r>
              <a:rPr lang="ru-RU" sz="2200" dirty="0" smtClean="0">
                <a:solidFill>
                  <a:srgbClr val="3A669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Персонифицированное ДОД в Ярославской области</a:t>
            </a:r>
            <a:endParaRPr lang="ru-RU" sz="2200" dirty="0">
              <a:solidFill>
                <a:srgbClr val="3A669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7" name="Picture 3" descr="C:\Users\gdr\__ЦНППМ\_____ПОРУЧЕНИЯ\2025-02-18_ДОД_Информация для МОЦ\QR-Телеграм_ПФДО ЯО_маленьки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1591157"/>
            <a:ext cx="1333500" cy="1326834"/>
          </a:xfrm>
          <a:prstGeom prst="rect">
            <a:avLst/>
          </a:prstGeom>
          <a:noFill/>
          <a:ln w="12700">
            <a:solidFill>
              <a:srgbClr val="3A6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34" y="787417"/>
            <a:ext cx="1492451" cy="1507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541626" y="796942"/>
            <a:ext cx="292553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Постановление правительства №527-п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17.07.2018 (в редакции постановления Правительства области от 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24.04.2024г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№ 1081-п) Концепция персонифицированного дополнительного образования детей в Ярославской области</a:t>
            </a:r>
            <a:endParaRPr lang="ru-RU" sz="1300" dirty="0">
              <a:solidFill>
                <a:srgbClr val="BB9C5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9" name="Picture 5" descr="C:\Users\gdr\__ЦНППМ\_____ПОРУЧЕНИЯ\2025-02-18_ДОД_Информация для МОЦ\QR-Правила 19-п_маленький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4" y="2450442"/>
            <a:ext cx="1512523" cy="150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530906" y="2450635"/>
            <a:ext cx="306014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Правила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персонифицированного финансирования дополнительного образования детей в Ярославской области, утверждённые приказом департамента образования Ярославской области от 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07.08.2018г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№ 19-п</a:t>
            </a:r>
          </a:p>
        </p:txBody>
      </p:sp>
      <p:pic>
        <p:nvPicPr>
          <p:cNvPr id="1030" name="Picture 6" descr="C:\Users\gdr\__ЦНППМ\_____ПОРУЧЕНИЯ\2025-02-18_ДОД_Информация для МОЦ\QR-Правовые акты_маленький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435" y="829375"/>
            <a:ext cx="1458065" cy="146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798613" y="813983"/>
            <a:ext cx="2069037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Правовые ак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ты, регламентирующие вопросы персонифицированного дополнительного образования в муниципалитетах</a:t>
            </a:r>
          </a:p>
        </p:txBody>
      </p:sp>
      <p:pic>
        <p:nvPicPr>
          <p:cNvPr id="1031" name="Picture 7" descr="C:\Users\gdr\__ЦНППМ\_____ПОРУЧЕНИЯ\2025-02-18_ДОД_Информация для МОЦ\QR-Инструкции_маленький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159" y="2465950"/>
            <a:ext cx="1460863" cy="145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808138" y="2488764"/>
            <a:ext cx="206903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Инструкции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по работе на Портале персонифицированного дополнительного образования Ярославской области</a:t>
            </a:r>
          </a:p>
        </p:txBody>
      </p:sp>
      <p:pic>
        <p:nvPicPr>
          <p:cNvPr id="1032" name="Picture 8" descr="C:\Users\gdr\__ЦНППМ\_____ПОРУЧЕНИЯ\2025-02-18_ДОД_Информация для МОЦ\QR-Памятка_маленький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9" y="4423321"/>
            <a:ext cx="1458066" cy="147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gdr\__ЦНППМ\_____ПОРУЧЕНИЯ\2025-02-18_ДОД_Информация для МОЦ\QR-Видеоролики_1_маленьки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739" y="4423320"/>
            <a:ext cx="1500984" cy="150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783134" y="5930307"/>
            <a:ext cx="27983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F2B800"/>
              </a:buClr>
              <a:buSzPct val="120000"/>
            </a:pPr>
            <a:r>
              <a:rPr lang="ru-RU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Видеоролики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для родителей</a:t>
            </a:r>
            <a:b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(лиц их заменяющих)</a:t>
            </a:r>
            <a:endParaRPr lang="ru-RU" sz="1300" dirty="0">
              <a:solidFill>
                <a:srgbClr val="BB9C58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34" name="Picture 10" descr="C:\Users\gdr\__ЦНППМ\_____ПОРУЧЕНИЯ\2025-02-18_ДОД_Информация для МОЦ\QR-Видеоролики_2_маленький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51" y="4432991"/>
            <a:ext cx="1480179" cy="148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gdr\__ЦНППМ\_____ПОРУЧЕНИЯ\2025-02-18_ДОД_Информация для МОЦ\QR-Видеоуроки_маленький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35" y="4452957"/>
            <a:ext cx="1463241" cy="146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6400819" y="4590310"/>
            <a:ext cx="2562205" cy="550427"/>
          </a:xfrm>
          <a:prstGeom prst="rect">
            <a:avLst/>
          </a:prstGeom>
          <a:solidFill>
            <a:schemeClr val="bg1"/>
          </a:solidFill>
          <a:ln w="19050" cmpd="dbl">
            <a:solidFill>
              <a:srgbClr val="FE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486526" y="4590310"/>
            <a:ext cx="23812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 кому обратиться в муниципалитетах</a:t>
            </a:r>
            <a:endParaRPr lang="ru-RU" sz="15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36" name="Picture 12" descr="C:\Users\gdr\__ЦНППМ\_____ПОРУЧЕНИЯ\2025-02-18_ДОД_Информация для МОЦ\QR-Контакты в МР_маленький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5263740"/>
            <a:ext cx="1333500" cy="1328166"/>
          </a:xfrm>
          <a:prstGeom prst="rect">
            <a:avLst/>
          </a:prstGeom>
          <a:noFill/>
          <a:ln w="12700">
            <a:solidFill>
              <a:srgbClr val="3A669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7786698" y="3012550"/>
            <a:ext cx="1300154" cy="292389"/>
          </a:xfrm>
          <a:prstGeom prst="rect">
            <a:avLst/>
          </a:prstGeom>
          <a:solidFill>
            <a:schemeClr val="bg1"/>
          </a:solidFill>
          <a:ln w="19050" cmpd="dbl">
            <a:solidFill>
              <a:srgbClr val="FE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30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620001" y="2983976"/>
            <a:ext cx="162877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Телеграм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-канал</a:t>
            </a:r>
            <a:r>
              <a:rPr lang="ru-RU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0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9A8D1"/>
      </a:hlink>
      <a:folHlink>
        <a:srgbClr val="3A669F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1084</TotalTime>
  <Words>100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Admin</cp:lastModifiedBy>
  <cp:revision>169</cp:revision>
  <cp:lastPrinted>2025-02-18T08:06:20Z</cp:lastPrinted>
  <dcterms:created xsi:type="dcterms:W3CDTF">2020-12-20T19:37:54Z</dcterms:created>
  <dcterms:modified xsi:type="dcterms:W3CDTF">2025-04-02T06:10:39Z</dcterms:modified>
</cp:coreProperties>
</file>